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6" r:id="rId8"/>
    <p:sldId id="261" r:id="rId9"/>
    <p:sldId id="268" r:id="rId10"/>
    <p:sldId id="263" r:id="rId11"/>
    <p:sldId id="265" r:id="rId12"/>
    <p:sldId id="267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70006F-B45D-4115-9C03-89CC49A5D60B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18EDE0-F8E6-46E2-8049-7310EA1E01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cat.ru/knigi/dokumentalnye-knigi/biografii-i-memuary/37080-vitalij-syomin-lastochka-zvezdochka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mwerden.de/pdf/okudzhava_shkolj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tat-online.org/str/zelenye-cepochki-german-matvee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king.ru/books/383600-vladimir-chachin-korol-s-arbata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hka-knizhka.ru/rasskazy-dlya-detej/rasskazy-paustovskogo/pohozhdenija-zhuka-nosoroga-paustovskij-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library.ru/text/2374/p.1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rasskazy/moj-dobryj-pap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abirint.ru/child-now/geroi-bylyh-vrem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shka-knizhka.ru/rasskazy-dlya-detej/sbornik-rasskazov/chetvjortaja-vyso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azki.rustih.ru/viktor-dubrovin-malchishki-v-sorok-pervom/2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ishka-knizhka.ru/rasskazy-dlya-detej/sbornik-rasskazov/povest-o-nastojashhem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564" y="2174999"/>
            <a:ext cx="6653435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 о </a:t>
            </a:r>
            <a:b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войне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8280920" cy="53921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Подготовила: педагог – библиотекарь Гулеватая И.Н. МБОУ «СОШ № 45» Читы</a:t>
            </a:r>
            <a:endParaRPr lang="ru-R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3645024"/>
            <a:ext cx="5971193" cy="24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135980"/>
            <a:ext cx="5112568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Автобиографическая повесть Виталия Николаевича Семина «</a:t>
            </a:r>
            <a:r>
              <a:rPr lang="ru-RU" sz="1600" dirty="0" smtClean="0"/>
              <a:t>Ласточка-звездочка».</a:t>
            </a:r>
          </a:p>
          <a:p>
            <a:pPr algn="just"/>
            <a:r>
              <a:rPr lang="ru-RU" sz="1600" dirty="0" smtClean="0"/>
              <a:t>Сергей</a:t>
            </a:r>
            <a:r>
              <a:rPr lang="ru-RU" sz="1600" dirty="0"/>
              <a:t>, герой «Ласточка-звездочка», вырос в Ростове-на-Дону. В 1941 году ему было четырнадцать лет; первые бомбёжки, бои за город, немецкую оккупацию он встретил семиклассником, вместе с друзьями, родителями, учителями, — беда была общей, и это помогало переносить её тяжесть. Но потом на долю Сергея выпала личная война, которую ему предстояло вести уже одному: угнанный в Германию, он стал </a:t>
            </a:r>
            <a:r>
              <a:rPr lang="ru-RU" sz="1600" dirty="0" err="1"/>
              <a:t>остарбайтером</a:t>
            </a:r>
            <a:r>
              <a:rPr lang="ru-RU" sz="1600" dirty="0"/>
              <a:t> (нем. </a:t>
            </a:r>
            <a:r>
              <a:rPr lang="ru-RU" sz="1600" dirty="0" err="1"/>
              <a:t>Ostarbeiter</a:t>
            </a:r>
            <a:r>
              <a:rPr lang="ru-RU" sz="1600" dirty="0"/>
              <a:t> — работник с Востока), бесправной и почти бесплатной рабочей силой для немецких хозяев, фактически возродивших рабство.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Виталий </a:t>
            </a:r>
            <a:r>
              <a:rPr lang="ru-RU" sz="3600" b="1" dirty="0" err="1" smtClean="0">
                <a:solidFill>
                  <a:schemeClr val="accent1"/>
                </a:solidFill>
              </a:rPr>
              <a:t>Сёмин</a:t>
            </a: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      Ласточка-звёздочка</a:t>
            </a:r>
            <a:r>
              <a:rPr lang="ru-RU" sz="3600" dirty="0">
                <a:solidFill>
                  <a:schemeClr val="accent1"/>
                </a:solidFill>
              </a:rPr>
              <a:t> </a:t>
            </a:r>
            <a:r>
              <a:rPr lang="ru-RU" sz="3600" dirty="0" smtClean="0">
                <a:solidFill>
                  <a:schemeClr val="accent1"/>
                </a:solidFill>
              </a:rPr>
              <a:t>    </a:t>
            </a:r>
            <a:r>
              <a:rPr lang="ru-RU" sz="3600" b="1" dirty="0" smtClean="0">
                <a:solidFill>
                  <a:schemeClr val="accent1"/>
                </a:solidFill>
              </a:rPr>
              <a:t>12</a:t>
            </a:r>
            <a:r>
              <a:rPr lang="ru-RU" sz="3600" b="1" dirty="0">
                <a:solidFill>
                  <a:schemeClr val="accent1"/>
                </a:solidFill>
              </a:rPr>
              <a:t>+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7755"/>
            <a:ext cx="2604411" cy="37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168475"/>
            <a:ext cx="751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https://libcat.ru/knigi/dokumentalnye-knigi/biografii-i-memuary/37080-vitalij-syomin-lastochka-zvezdochka.html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59166" y="2161522"/>
            <a:ext cx="4464496" cy="4209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Булат Шалвович Окуджава (1924-1997) - советский и российский поэт, прозаик, сценарист, бард, композитор. Автобиографическая повесть "Будь здоров, школяр!" (1961) - произведение о Великой Отечественной войне. Повесть написана от лица семнадцатилетнего Булата Окуджавы, совсем ещё мальчишки, повзрослевшего за считаные месяцы. Автор искренне, просто и трогательно рассказывает о том, как по неопытности и глупости принял свист немецких пуль за пение птиц, как долгое время ел щепкой, потому что потерял свою ложку, как быстро научился не замечать холода, голода и усталости. И ещё про то, как очень хотелось нравиться единственной на батарее девушке Нине.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Булат </a:t>
            </a:r>
            <a:r>
              <a:rPr lang="ru-RU" sz="3600" b="1" dirty="0" smtClean="0">
                <a:solidFill>
                  <a:schemeClr val="accent1"/>
                </a:solidFill>
              </a:rPr>
              <a:t>Окуджава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>Будь здоров, </a:t>
            </a:r>
            <a:r>
              <a:rPr lang="ru-RU" sz="3600" b="1" dirty="0" smtClean="0">
                <a:solidFill>
                  <a:schemeClr val="accent1"/>
                </a:solidFill>
              </a:rPr>
              <a:t>школяр    12+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137933"/>
            <a:ext cx="7175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imwerden.de/pdf/okudzhava_shkoljar.pdf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8724"/>
            <a:ext cx="2505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0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248347"/>
            <a:ext cx="4968552" cy="3877815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Иван — повесть Владимира Богомолова о судьбе мальчика, помогавшего русским солдатам в годы Великой Отечественной войны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Суровые </a:t>
            </a:r>
            <a:r>
              <a:rPr lang="ru-RU" sz="1800" dirty="0"/>
              <a:t>будни войсковой разведки опасны и тяжелы даже для взрослых закаленных бойцов. Как оказался среди них двенадцатилетний мальчишка? Его сердце настолько опалила война, что никакие уговоры и попытки отправить Ивана в Суворовское училище на него не действуют. Сейчас он горит только одним желанием - мстить. И раз за разом, рискуя жизнью, Иван отправляется через линию фронта</a:t>
            </a:r>
            <a:r>
              <a:rPr lang="ru-RU" sz="1800" dirty="0" smtClean="0"/>
              <a:t>...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592288" cy="392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04663"/>
            <a:ext cx="5880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Владимир Богомолов 12+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Иван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2078854"/>
            <a:ext cx="4372226" cy="3877815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Одна из самых увлекательных детских книжек про шпионов. Начало Великой Отечественной войны, вокруг Ленинграда кольцо блокады, фашисты пытаются захватить город... И в это время обычные ленинградские мальчишки пытаются найти и обезвредить лазутчиков, которые указывают вражеским бомбардировщикам путь, отправляя в тёмное небо яркие зелёные ракеты.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Герман Матвеев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   Зелёные цепочки     12</a:t>
            </a:r>
            <a:r>
              <a:rPr lang="ru-RU" sz="3600" b="1" dirty="0">
                <a:solidFill>
                  <a:schemeClr val="accent1"/>
                </a:solidFill>
              </a:rPr>
              <a:t>+</a:t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9540"/>
            <a:ext cx="2664296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673" y="6165304"/>
            <a:ext cx="736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chitat-online.org/str/zelenye-cepochki-german-matveev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046315"/>
            <a:ext cx="4861511" cy="4137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Владимир Михайлович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Чачин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(1923-1977) ушёл на фронт со школьной скамьи. Именно там и тогда, осенью 1941 года под Смоленском, начинается действие "Короля с Арбата" - его первой и единственной художественной книги. Но книга эта не о войне, война - скорее её сюжетный стержень. Основное же место в повести занимает история мальчика с Плющихи (хоть и не Арбат, но совсем рядом, только площадь перейти), "коронованного", по тогдашнему московскому обычаю, друзьями по двору и давшему при коронации клятву "никогда не притеснять слабых, вести беспощадную войну с "домпять" и способствовать процветанию торговли с палатками "Утильсырья"". История московского детства 1930-х, такого, каким его вспоминает в окопах семнадцатилетний доброволец, "король с Арбата" Алёша Грибков и - четверть века спустя - его создатель и прообраз Владимир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Чачин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33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n-lt"/>
              </a:rPr>
              <a:t>Владимир </a:t>
            </a:r>
            <a:r>
              <a:rPr lang="ru-RU" sz="3600" b="1" dirty="0" err="1">
                <a:solidFill>
                  <a:schemeClr val="accent1"/>
                </a:solidFill>
                <a:latin typeface="+mn-lt"/>
              </a:rPr>
              <a:t>Чачин</a:t>
            </a:r>
            <a:r>
              <a:rPr lang="ru-RU" sz="3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          Король </a:t>
            </a:r>
            <a:r>
              <a:rPr lang="ru-RU" sz="3600" b="1" dirty="0">
                <a:solidFill>
                  <a:schemeClr val="accent1"/>
                </a:solidFill>
                <a:latin typeface="+mn-lt"/>
              </a:rPr>
              <a:t>с 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Арбата     </a:t>
            </a:r>
            <a:r>
              <a:rPr lang="ru-RU" sz="3600" b="1" dirty="0" smtClean="0">
                <a:solidFill>
                  <a:schemeClr val="accent1"/>
                </a:solidFill>
              </a:rPr>
              <a:t>12</a:t>
            </a:r>
            <a:r>
              <a:rPr lang="ru-RU" sz="3600" b="1" dirty="0">
                <a:solidFill>
                  <a:schemeClr val="accent1"/>
                </a:solidFill>
              </a:rPr>
              <a:t>+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9730"/>
            <a:ext cx="2623245" cy="39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43441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Владимир </a:t>
            </a:r>
            <a:r>
              <a:rPr lang="ru-RU" dirty="0" err="1" smtClean="0">
                <a:hlinkClick r:id="rId3"/>
              </a:rPr>
              <a:t>Чачин</a:t>
            </a:r>
            <a:r>
              <a:rPr lang="ru-RU" dirty="0" smtClean="0">
                <a:hlinkClick r:id="rId3"/>
              </a:rPr>
              <a:t> - Король с Арбата читать онлайн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7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7" y="1529433"/>
            <a:ext cx="7299721" cy="11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5" y="836712"/>
            <a:ext cx="4529435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Чем больше лет проходит, тем сильнее Великая Отечественная война обрастает мифами.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результате ребята все чаще представляют себе чересчур облегченную версию происходящего, война для них сопоставима с какими-то сказками или былинами. Исправить положение может чтение соответствующей </a:t>
            </a:r>
            <a:r>
              <a:rPr lang="ru-RU" sz="2000" dirty="0" smtClean="0"/>
              <a:t>литературы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633"/>
          <a:stretch/>
        </p:blipFill>
        <p:spPr bwMode="auto">
          <a:xfrm>
            <a:off x="893699" y="512841"/>
            <a:ext cx="3055216" cy="552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5" y="50147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2248347"/>
            <a:ext cx="4896544" cy="387781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Известная солдатская сказка "Похождения жука-носорога" учит юного читателя доброте и милосердию, бережному отношению к природе, к своей родине. . </a:t>
            </a:r>
            <a:r>
              <a:rPr lang="ru-RU" dirty="0" smtClean="0"/>
              <a:t>. Когда </a:t>
            </a:r>
            <a:r>
              <a:rPr lang="ru-RU" dirty="0"/>
              <a:t>Пётр Терентьев уходил из деревни на войну, его маленький сын Стёпа подарил отцу старого жука-носорога на память о себе. И на фронте жук стал солдату настоящим товарищем. . .Яркие и живые рисунки </a:t>
            </a:r>
            <a:r>
              <a:rPr lang="ru-RU" dirty="0" smtClean="0"/>
              <a:t>Владимира  Леонидовича </a:t>
            </a:r>
            <a:r>
              <a:rPr lang="ru-RU" dirty="0" err="1"/>
              <a:t>Гальдяева</a:t>
            </a:r>
            <a:r>
              <a:rPr lang="ru-RU" dirty="0"/>
              <a:t> органично вливаются в сюжет такой удивительной и очень необычной сказки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94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Константин Паустовский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Похождения </a:t>
            </a:r>
            <a:r>
              <a:rPr lang="ru-RU" sz="3600" b="1" dirty="0" smtClean="0">
                <a:solidFill>
                  <a:schemeClr val="accent1"/>
                </a:solidFill>
              </a:rPr>
              <a:t>жука </a:t>
            </a:r>
            <a:r>
              <a:rPr lang="ru-RU" sz="3600" b="1" dirty="0" smtClean="0">
                <a:solidFill>
                  <a:schemeClr val="accent1"/>
                </a:solidFill>
              </a:rPr>
              <a:t>– носорога    6+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7"/>
            <a:ext cx="2465886" cy="38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7" y="34910"/>
            <a:ext cx="923925" cy="682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965371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https://mishka-knizhka.ru/rasskazy-dlya-detej/rasskazy-paustovskogo/pohozhdenija-zhuka-nosoroga-paustovskij-k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99992" y="2248347"/>
            <a:ext cx="3944760" cy="3877815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Героям рассказов классика русской литературы, фронтовика Андрея Платонова, совсем мало лет. В мирное время они бы только начали ходить в школу, писать слова "мама" и "Родина", но у военного времени свои обстоятельства и свои законы, страшные, суровые. И противопоставить им можно только одно - тепло человеческого сердца. Только доброта, порой совсем чужих людей, может противостоять и горечи сиротства, и страху одиночества.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624" y="62594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Андрей </a:t>
            </a:r>
            <a:r>
              <a:rPr lang="ru-RU" sz="3600" b="1" dirty="0" smtClean="0">
                <a:solidFill>
                  <a:schemeClr val="accent1"/>
                </a:solidFill>
              </a:rPr>
              <a:t>Платонов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Никита    6+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6" y="2204864"/>
            <a:ext cx="2616756" cy="37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611962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ilibrary.ru/text/2374/p.1/index.html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991" y="2087757"/>
            <a:ext cx="5004497" cy="4525963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>
                <a:solidFill>
                  <a:schemeClr val="tx1"/>
                </a:solidFill>
              </a:rPr>
              <a:t>«Мой добрый папа» — одно из самых известных произведений Виктора </a:t>
            </a:r>
            <a:r>
              <a:rPr lang="ru-RU" sz="1800" dirty="0" err="1">
                <a:solidFill>
                  <a:schemeClr val="tx1"/>
                </a:solidFill>
              </a:rPr>
              <a:t>Голявкина</a:t>
            </a:r>
            <a:r>
              <a:rPr lang="ru-RU" sz="1800" dirty="0">
                <a:solidFill>
                  <a:schemeClr val="tx1"/>
                </a:solidFill>
              </a:rPr>
              <a:t> для детей. В этой очень серьёзной, печальной повести, написанной от лица маленького мальчика, рассказывается о военном детстве будущего писателя, об отцовской и сыновней любви, о взрослении и воспитании, о том, как жили дети в тылу, пока их отцы воевали на фронте.</a:t>
            </a:r>
          </a:p>
          <a:p>
            <a:pPr algn="just" fontAlgn="base"/>
            <a:r>
              <a:rPr lang="ru-RU" sz="1800" dirty="0">
                <a:solidFill>
                  <a:schemeClr val="tx1"/>
                </a:solidFill>
              </a:rPr>
              <a:t>Повесть «Мой добрый папа» включена в школьную программу по внеклассному </a:t>
            </a:r>
            <a:r>
              <a:rPr lang="ru-RU" sz="1800" dirty="0" smtClean="0">
                <a:solidFill>
                  <a:schemeClr val="tx1"/>
                </a:solidFill>
              </a:rPr>
              <a:t>чтению.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83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Виктор </a:t>
            </a:r>
            <a:r>
              <a:rPr lang="ru-RU" sz="3600" b="1" dirty="0" err="1" smtClean="0">
                <a:solidFill>
                  <a:schemeClr val="accent1"/>
                </a:solidFill>
              </a:rPr>
              <a:t>Голявкин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 Мой </a:t>
            </a:r>
            <a:r>
              <a:rPr lang="ru-RU" sz="3600" b="1" dirty="0">
                <a:solidFill>
                  <a:schemeClr val="accent1"/>
                </a:solidFill>
              </a:rPr>
              <a:t>добрый </a:t>
            </a:r>
            <a:r>
              <a:rPr lang="ru-RU" sz="3600" b="1" dirty="0" smtClean="0">
                <a:solidFill>
                  <a:schemeClr val="accent1"/>
                </a:solidFill>
              </a:rPr>
              <a:t>папа    6+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62777"/>
            <a:ext cx="2844375" cy="396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91624" y="6173583"/>
            <a:ext cx="456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hlinkClick r:id="rId3"/>
              </a:rPr>
              <a:t>https://nukadeti.ru/rasskazy/moj-dobryj-papa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" y="44085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9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35896" y="2248347"/>
            <a:ext cx="5112568" cy="384494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/>
              <a:t>Возвращаясь ночью с задания, разведчики находят в лесу истощенного, изможденного мальчика-сироту Ваню Солнцева, который сбежал из детского изолятора и пытается перейти линию фронта. Как не велико желание мальчишки остаться у новых знакомых, капитан </a:t>
            </a:r>
            <a:r>
              <a:rPr lang="ru-RU" sz="7200" dirty="0" err="1"/>
              <a:t>Енакиев</a:t>
            </a:r>
            <a:r>
              <a:rPr lang="ru-RU" sz="7200" dirty="0"/>
              <a:t> приказывает отправить его в детский дом. Ваня же убегает от сопровождающего и снова возвращается в штаб с просьбой взять его на службу. Мальчик хорошо знает местность, он смышленый и подвижный, и в разведке оказывается незаменим. Солдаты становятся для Вани настоящей семьей, а тяжелые испытания закаляют его характер. Повесть входит в школьную программу по русской литературе, она неоднократно экранизирована</a:t>
            </a:r>
            <a:r>
              <a:rPr lang="ru-RU" sz="5000" dirty="0"/>
              <a:t>.</a:t>
            </a:r>
            <a:br>
              <a:rPr lang="ru-RU" sz="5000" dirty="0"/>
            </a:br>
            <a:endParaRPr lang="ru-RU" sz="5000" dirty="0" smtClean="0"/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</a:t>
            </a:r>
            <a:r>
              <a:rPr lang="ru-RU" sz="3400" dirty="0"/>
              <a:t> </a:t>
            </a:r>
            <a:r>
              <a:rPr lang="ru-RU" sz="7200" dirty="0">
                <a:latin typeface="Times New Roman" pitchFamily="18" charset="0"/>
                <a:cs typeface="Times New Roman" pitchFamily="18" charset="0"/>
                <a:hlinkClick r:id="rId2"/>
              </a:rPr>
              <a:t>https://www.labirint.ru/child-now/geroi-bylyh-vremen/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Валентин Катаев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   Сын полка         12+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664296" cy="418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248347"/>
            <a:ext cx="3872752" cy="3877815"/>
          </a:xfrm>
        </p:spPr>
        <p:txBody>
          <a:bodyPr>
            <a:normAutofit/>
          </a:bodyPr>
          <a:lstStyle/>
          <a:p>
            <a:r>
              <a:rPr lang="ru-RU" sz="1800" dirty="0"/>
              <a:t>Биографическая повесть о девушке Гуле Королёвой - героине Великой Отечественной войны, начиная с её детства и до трагической гибели.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Елена Ильина </a:t>
            </a: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       Четвёртая высота  12+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https://mishka-knizhka.ru/rasskazy-dlya-detej/sbornik-rasskazov/chetvjortaja-vysota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09" y="3871738"/>
            <a:ext cx="1201997" cy="12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2611660" cy="38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7" y="43056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5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060848"/>
            <a:ext cx="5328593" cy="424847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Какой мальчишка не мечтает побывать на поле боя? Тем более если вчера началась самая настоящая война! Вот и Вовка с Женькой совершенно серьёзно решили отправиться в армию. Кто бы мог подумать, что до настоящих бойцов им ещё расти и расти!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конечно, друзья и представить себе не могли, что в Ленинграда, окружённом кольцом блокады, будет ничуть не легче, чем на передовой. Теперь на счету каждый грамм хлеба, а совсем рядом, за озером, куда раньше по выходным ребята ходили купаться и загорать, - линия фронта. Так для мальчишек наступает время попрощаться с беззаботным детством, пережить совсем недетские трудности и — повзрослеть.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0115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Виктор </a:t>
            </a:r>
            <a:r>
              <a:rPr lang="ru-RU" sz="3600" b="1" dirty="0" smtClean="0">
                <a:solidFill>
                  <a:schemeClr val="accent1"/>
                </a:solidFill>
              </a:rPr>
              <a:t>Дубровин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Мальчишки </a:t>
            </a:r>
            <a:r>
              <a:rPr lang="ru-RU" sz="3600" b="1" dirty="0">
                <a:solidFill>
                  <a:schemeClr val="accent1"/>
                </a:solidFill>
              </a:rPr>
              <a:t>в сорок первом</a:t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24048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60" y="501153"/>
            <a:ext cx="75601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6512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1955" y="6240475"/>
            <a:ext cx="7544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https://skazki.rustih.ru/viktor-dubrovin-malchishki-v-sorok-pervom/2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/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2248347"/>
            <a:ext cx="4016768" cy="3877815"/>
          </a:xfrm>
        </p:spPr>
        <p:txBody>
          <a:bodyPr>
            <a:normAutofit/>
          </a:bodyPr>
          <a:lstStyle/>
          <a:p>
            <a:r>
              <a:rPr lang="ru-RU" sz="1800" dirty="0"/>
              <a:t>Широко известная повесть о Герое Советского Союза летчике Алексее Маресьеве. Повесть рассказывает о подвиге летчика, сбитого в бою во время Великой Отечественной войны. Раненый, обмороженный, он сумел добраться до своих, а после ампутации ног вернулся в строй.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2532" y="332656"/>
            <a:ext cx="8071467" cy="105425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>
                <a:solidFill>
                  <a:schemeClr val="accent1"/>
                </a:solidFill>
              </a:rPr>
              <a:t>Борис Полевой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Повесть </a:t>
            </a:r>
            <a:r>
              <a:rPr lang="ru-RU" sz="3600" b="1" dirty="0">
                <a:solidFill>
                  <a:schemeClr val="accent1"/>
                </a:solidFill>
              </a:rPr>
              <a:t>о настоящем </a:t>
            </a:r>
            <a:r>
              <a:rPr lang="ru-RU" sz="3600" b="1" dirty="0" smtClean="0">
                <a:solidFill>
                  <a:schemeClr val="accent1"/>
                </a:solidFill>
              </a:rPr>
              <a:t>человеке 12+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3319" y="5229200"/>
            <a:ext cx="4206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mishka-knizhka.ru/rasskazy-dlya-detej/sbornik-rasskazov/povest-o-nastojashhem-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520280" cy="39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880"/>
            <a:ext cx="9271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646</TotalTime>
  <Words>1016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12 книг о  Великой Отечественной войне  для детей </vt:lpstr>
      <vt:lpstr>Презентация PowerPoint</vt:lpstr>
      <vt:lpstr>Константин Паустовский         Похождения жука – носорога    6+</vt:lpstr>
      <vt:lpstr>Андрей Платонов       Никита    6+ </vt:lpstr>
      <vt:lpstr>Виктор Голявкин          Мой добрый папа    6+ </vt:lpstr>
      <vt:lpstr>Валентин Катаев           Сын полка         12+ </vt:lpstr>
      <vt:lpstr>Елена Ильина         Четвёртая высота  12+ </vt:lpstr>
      <vt:lpstr>Виктор Дубровин Мальчишки в сорок первом </vt:lpstr>
      <vt:lpstr> Борис Полевой Повесть о настоящем человеке 12+ </vt:lpstr>
      <vt:lpstr>Виталий Сёмин              Ласточка-звёздочка     12+  </vt:lpstr>
      <vt:lpstr>Булат Окуджава  Будь здоров, школяр    12+ </vt:lpstr>
      <vt:lpstr>Презентация PowerPoint</vt:lpstr>
      <vt:lpstr>Герман Матвеев           Зелёные цепочки     12+ </vt:lpstr>
      <vt:lpstr>Владимир Чачин            Король с Арбата     12+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книг о Великой Отечественной войне для детей и подростков</dc:title>
  <dc:creator>admin</dc:creator>
  <cp:lastModifiedBy>User</cp:lastModifiedBy>
  <cp:revision>50</cp:revision>
  <dcterms:created xsi:type="dcterms:W3CDTF">2025-03-10T01:35:20Z</dcterms:created>
  <dcterms:modified xsi:type="dcterms:W3CDTF">2025-03-16T07:50:07Z</dcterms:modified>
</cp:coreProperties>
</file>